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89" r:id="rId2"/>
    <p:sldId id="290" r:id="rId3"/>
    <p:sldId id="299" r:id="rId4"/>
    <p:sldId id="300" r:id="rId5"/>
    <p:sldId id="274" r:id="rId6"/>
    <p:sldId id="288" r:id="rId7"/>
    <p:sldId id="297" r:id="rId8"/>
    <p:sldId id="298" r:id="rId9"/>
    <p:sldId id="295" r:id="rId10"/>
    <p:sldId id="296" r:id="rId11"/>
    <p:sldId id="293" r:id="rId12"/>
    <p:sldId id="294" r:id="rId1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056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25C41F6-54FF-D0C7-AAB7-E001FC5C4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31265"/>
              </p:ext>
            </p:extLst>
          </p:nvPr>
        </p:nvGraphicFramePr>
        <p:xfrm>
          <a:off x="453005" y="675080"/>
          <a:ext cx="6409185" cy="101066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81837">
                  <a:extLst>
                    <a:ext uri="{9D8B030D-6E8A-4147-A177-3AD203B41FA5}">
                      <a16:colId xmlns:a16="http://schemas.microsoft.com/office/drawing/2014/main" val="4170059973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3804505984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2494225639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1447170996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41610509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Mini Popper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Colt poppers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Pepper poppers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Plates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Wall feet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0119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5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effectLst/>
                        </a:rPr>
                        <a:t>68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830408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E472222-3BBF-262A-0333-7CD8027325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334181"/>
              </p:ext>
            </p:extLst>
          </p:nvPr>
        </p:nvGraphicFramePr>
        <p:xfrm>
          <a:off x="453004" y="2567031"/>
          <a:ext cx="6409186" cy="376244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5286">
                  <a:extLst>
                    <a:ext uri="{9D8B030D-6E8A-4147-A177-3AD203B41FA5}">
                      <a16:colId xmlns:a16="http://schemas.microsoft.com/office/drawing/2014/main" val="331639266"/>
                    </a:ext>
                  </a:extLst>
                </a:gridCol>
                <a:gridCol w="1285910">
                  <a:extLst>
                    <a:ext uri="{9D8B030D-6E8A-4147-A177-3AD203B41FA5}">
                      <a16:colId xmlns:a16="http://schemas.microsoft.com/office/drawing/2014/main" val="257493340"/>
                    </a:ext>
                  </a:extLst>
                </a:gridCol>
                <a:gridCol w="1037840">
                  <a:extLst>
                    <a:ext uri="{9D8B030D-6E8A-4147-A177-3AD203B41FA5}">
                      <a16:colId xmlns:a16="http://schemas.microsoft.com/office/drawing/2014/main" val="729230631"/>
                    </a:ext>
                  </a:extLst>
                </a:gridCol>
                <a:gridCol w="721454">
                  <a:extLst>
                    <a:ext uri="{9D8B030D-6E8A-4147-A177-3AD203B41FA5}">
                      <a16:colId xmlns:a16="http://schemas.microsoft.com/office/drawing/2014/main" val="3615435068"/>
                    </a:ext>
                  </a:extLst>
                </a:gridCol>
                <a:gridCol w="402671">
                  <a:extLst>
                    <a:ext uri="{9D8B030D-6E8A-4147-A177-3AD203B41FA5}">
                      <a16:colId xmlns:a16="http://schemas.microsoft.com/office/drawing/2014/main" val="853339526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1023579958"/>
                    </a:ext>
                  </a:extLst>
                </a:gridCol>
                <a:gridCol w="1812018">
                  <a:extLst>
                    <a:ext uri="{9D8B030D-6E8A-4147-A177-3AD203B41FA5}">
                      <a16:colId xmlns:a16="http://schemas.microsoft.com/office/drawing/2014/main" val="2921621344"/>
                    </a:ext>
                  </a:extLst>
                </a:gridCol>
              </a:tblGrid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Bay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Stage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Target Type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Count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NS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Hard Cover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292689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 dirty="0">
                          <a:effectLst/>
                        </a:rPr>
                        <a:t>A2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Big Bertha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IPSC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11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13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3 Tux 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411020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A1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A Long Way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USPSA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10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1 Tux 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9625452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B1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Cul-De-Sac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USPSA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9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3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12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2 Tux 1 Left Diag 1 Right Diag 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7853097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B2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Tabletop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IPSC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7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9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1 Tux 1 Left Diag 1 Right Diag 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3922692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B3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Handholding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IPSC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7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9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1 Left Diag 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2343723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B4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19-01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>
                          <a:effectLst/>
                        </a:rPr>
                        <a:t>USPSA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6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effectLst/>
                        </a:rPr>
                        <a:t>8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endParaRPr lang="en-US" dirty="0">
                        <a:effectLst/>
                      </a:endParaRP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162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7094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Cul-De-Sac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26</a:t>
            </a:r>
          </a:p>
          <a:p>
            <a:r>
              <a:rPr lang="en-US" dirty="0"/>
              <a:t>Targets: 13 USPSA</a:t>
            </a:r>
          </a:p>
          <a:p>
            <a:endParaRPr lang="en-US" dirty="0"/>
          </a:p>
          <a:p>
            <a:r>
              <a:rPr lang="en-US" dirty="0"/>
              <a:t>Handgun start position: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0286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Big Bertha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paper (11 + 3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214546C-BE8D-7401-B517-B7B9F57581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79217"/>
            <a:ext cx="7025776" cy="36724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D9531F-1888-ECFC-66BA-A53E4D1A16BE}"/>
              </a:ext>
            </a:extLst>
          </p:cNvPr>
          <p:cNvSpPr txBox="1"/>
          <p:nvPr/>
        </p:nvSpPr>
        <p:spPr>
          <a:xfrm>
            <a:off x="2610035" y="5057325"/>
            <a:ext cx="1394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8’ fault lines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F6A958-2604-5730-14D5-CD04914DA146}"/>
              </a:ext>
            </a:extLst>
          </p:cNvPr>
          <p:cNvSpPr txBox="1"/>
          <p:nvPr/>
        </p:nvSpPr>
        <p:spPr>
          <a:xfrm>
            <a:off x="2363813" y="6804765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BCCEFA-D6A0-1FDA-A5E8-317F67F1619E}"/>
              </a:ext>
            </a:extLst>
          </p:cNvPr>
          <p:cNvSpPr txBox="1"/>
          <p:nvPr/>
        </p:nvSpPr>
        <p:spPr>
          <a:xfrm>
            <a:off x="4699407" y="6921114"/>
            <a:ext cx="1522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10’ fault lines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Big Bertha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31</a:t>
            </a:r>
          </a:p>
          <a:p>
            <a:r>
              <a:rPr lang="en-US" dirty="0"/>
              <a:t>Targets: 14 IPSC, 3 steel</a:t>
            </a:r>
          </a:p>
          <a:p>
            <a:endParaRPr lang="en-US" dirty="0"/>
          </a:p>
          <a:p>
            <a:r>
              <a:rPr lang="en-US" dirty="0"/>
              <a:t>Handgun start position: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10341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59E6D1E1-BA00-A646-4521-077F54EEF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1593986"/>
              </p:ext>
            </p:extLst>
          </p:nvPr>
        </p:nvGraphicFramePr>
        <p:xfrm>
          <a:off x="1219200" y="784137"/>
          <a:ext cx="4876800" cy="5933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3356310861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9216835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4482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Pull cord barricade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5, bay B3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174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Swingers x2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4, B2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722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Stomp pad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4, B2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6679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336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91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0007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9917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2871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3061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2716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2658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5368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7207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6266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414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33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Handholding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mini, 1 colt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Pull cord barricade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targets (7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3F6C8DF-1B30-0F2E-1A7F-62F3C7488B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714270"/>
            <a:ext cx="7025777" cy="38585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Stage Name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18</a:t>
            </a:r>
          </a:p>
          <a:p>
            <a:r>
              <a:rPr lang="en-US" dirty="0"/>
              <a:t>Targets: 8 IPSC, 2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wrists above shoulders.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0686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 Long Way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Back fault line is 30’ wide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(8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735ED96-E460-055E-29BA-53A4D5221E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2172" y="3216278"/>
            <a:ext cx="4742384" cy="61612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Long Way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21</a:t>
            </a:r>
          </a:p>
          <a:p>
            <a:r>
              <a:rPr lang="en-US" dirty="0"/>
              <a:t>Targets: 9 USPSA, 3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Tabletop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mini, 1 colt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targets (7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C9A43E-0A4E-48E5-982A-82BFF60243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688211"/>
            <a:ext cx="7025777" cy="399512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Tabletop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23</a:t>
            </a:r>
          </a:p>
          <a:p>
            <a:r>
              <a:rPr lang="en-US" dirty="0"/>
              <a:t>Targets: 10 IPSC, 3 steel</a:t>
            </a:r>
          </a:p>
          <a:p>
            <a:endParaRPr lang="en-US" dirty="0"/>
          </a:p>
          <a:p>
            <a:r>
              <a:rPr lang="en-US" dirty="0"/>
              <a:t>Start position: behind table, hands touching marks. Firearm is unloaded and unpropped, left or right of stomp pad. First magazine to be used is on opposite side of table.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swingers are activated by the stomp pad and remain visible at rest.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2980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Cul-De-Sac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Low wall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tux, 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targets (9 + 3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No description available.">
            <a:extLst>
              <a:ext uri="{FF2B5EF4-FFF2-40B4-BE49-F238E27FC236}">
                <a16:creationId xmlns:a16="http://schemas.microsoft.com/office/drawing/2014/main" id="{057B3A66-8AE1-D552-5973-BEC8CDB474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75" y="3560938"/>
            <a:ext cx="7025778" cy="5586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4543</TotalTime>
  <Words>767</Words>
  <Application>Microsoft Office PowerPoint</Application>
  <PresentationFormat>Custom</PresentationFormat>
  <Paragraphs>184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229</cp:revision>
  <cp:lastPrinted>2016-01-15T21:54:08Z</cp:lastPrinted>
  <dcterms:created xsi:type="dcterms:W3CDTF">2002-08-21T12:11:08Z</dcterms:created>
  <dcterms:modified xsi:type="dcterms:W3CDTF">2022-12-10T02:01:23Z</dcterms:modified>
  <cp:category>Shooting</cp:category>
</cp:coreProperties>
</file>

<file path=docProps/thumbnail.jpeg>
</file>